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7" r:id="rId2"/>
    <p:sldId id="259" r:id="rId3"/>
    <p:sldId id="258" r:id="rId4"/>
    <p:sldId id="260" r:id="rId5"/>
    <p:sldId id="261" r:id="rId6"/>
    <p:sldId id="262" r:id="rId7"/>
    <p:sldId id="268" r:id="rId8"/>
    <p:sldId id="263" r:id="rId9"/>
    <p:sldId id="264" r:id="rId10"/>
    <p:sldId id="265" r:id="rId11"/>
    <p:sldId id="266" r:id="rId12"/>
    <p:sldId id="267" r:id="rId13"/>
    <p:sldId id="283" r:id="rId14"/>
    <p:sldId id="282" r:id="rId15"/>
    <p:sldId id="269" r:id="rId16"/>
    <p:sldId id="270" r:id="rId17"/>
    <p:sldId id="272" r:id="rId18"/>
    <p:sldId id="271" r:id="rId19"/>
    <p:sldId id="274" r:id="rId20"/>
    <p:sldId id="277" r:id="rId21"/>
    <p:sldId id="278" r:id="rId22"/>
    <p:sldId id="279" r:id="rId23"/>
    <p:sldId id="280" r:id="rId24"/>
    <p:sldId id="281" r:id="rId25"/>
  </p:sldIdLst>
  <p:sldSz cx="109728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842" autoAdjust="0"/>
  </p:normalViewPr>
  <p:slideViewPr>
    <p:cSldViewPr snapToGrid="0">
      <p:cViewPr varScale="1">
        <p:scale>
          <a:sx n="41" d="100"/>
          <a:sy n="41" d="100"/>
        </p:scale>
        <p:origin x="171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103DA-E01C-4BF3-B0DD-E8637A1A202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A872E-E6E7-4186-8EB4-A4E4F6F97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1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AIC = 14493.3</a:t>
            </a:r>
          </a:p>
          <a:p>
            <a:r>
              <a:rPr lang="en-US" dirty="0"/>
              <a:t>Best AIC = 14029.54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49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SST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85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SST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68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SST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07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SST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AIC: 5384.585</a:t>
            </a:r>
          </a:p>
          <a:p>
            <a:r>
              <a:rPr lang="en-US" dirty="0"/>
              <a:t>Best AIC: 5228.358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8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AIC: 15707.05</a:t>
            </a:r>
          </a:p>
          <a:p>
            <a:r>
              <a:rPr lang="en-US" dirty="0"/>
              <a:t>Best AIC: 14805.92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9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AIC: 10212.05</a:t>
            </a:r>
          </a:p>
          <a:p>
            <a:r>
              <a:rPr lang="en-US" dirty="0"/>
              <a:t>Best AIC: 10049.01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t-s diagram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37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AIC: 30823.38</a:t>
            </a:r>
          </a:p>
          <a:p>
            <a:r>
              <a:rPr lang="en-US" dirty="0"/>
              <a:t>Best AIC: 30202.71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7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AIC: 9651.877</a:t>
            </a:r>
          </a:p>
          <a:p>
            <a:r>
              <a:rPr lang="en-US" dirty="0"/>
              <a:t>Best AIC: 9004.251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7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10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SST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A872E-E6E7-4186-8EB4-A4E4F6F971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6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795781"/>
            <a:ext cx="9326880" cy="382016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63261"/>
            <a:ext cx="8229600" cy="2649219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7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4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584200"/>
            <a:ext cx="236601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584200"/>
            <a:ext cx="696087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0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9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735583"/>
            <a:ext cx="9464040" cy="456437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7343143"/>
            <a:ext cx="9464040" cy="240029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7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4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84202"/>
            <a:ext cx="946404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689861"/>
            <a:ext cx="4642008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4008120"/>
            <a:ext cx="4642008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689861"/>
            <a:ext cx="4664869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4008120"/>
            <a:ext cx="4664869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6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4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1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579882"/>
            <a:ext cx="5554980" cy="779780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579882"/>
            <a:ext cx="5554980" cy="779780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9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584202"/>
            <a:ext cx="946404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921000"/>
            <a:ext cx="946404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994DD-A1C2-477B-8B3D-29EFBFD5ED3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0170162"/>
            <a:ext cx="37033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F827B-2203-4CED-9CC5-D1192EB8F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6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32C30-4F87-4806-A7D2-1213001DF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7" y="731917"/>
            <a:ext cx="5620043" cy="9508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56BC9-D090-4AA5-B8EE-FDE69B790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43" y="1526555"/>
            <a:ext cx="4962698" cy="2886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5380D-5790-47AE-9570-95B3BAF42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1" y="5340516"/>
            <a:ext cx="4939266" cy="4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DC7D1-E039-483F-BE07-715609F5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06" y="1223010"/>
            <a:ext cx="5166360" cy="8526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6F025-A025-4899-B2A0-7F4DBF462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736" y="1697975"/>
            <a:ext cx="4705003" cy="271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CEB18-F7A9-4609-8384-5F8627380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253" y="5486401"/>
            <a:ext cx="5430547" cy="42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9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51055-E535-44AC-A046-43B07E13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372515"/>
            <a:ext cx="5657850" cy="4309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8758A-F48E-4952-BED8-EFE39AE2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86" y="5486400"/>
            <a:ext cx="5543550" cy="445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F410C-9C18-43B9-90AD-97D6AEAC7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081945"/>
            <a:ext cx="5378447" cy="430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0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A7B95-5A09-4622-9A74-B2B18A1B682C}"/>
              </a:ext>
            </a:extLst>
          </p:cNvPr>
          <p:cNvSpPr txBox="1"/>
          <p:nvPr/>
        </p:nvSpPr>
        <p:spPr>
          <a:xfrm>
            <a:off x="241071" y="130381"/>
            <a:ext cx="1970116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/>
              <a:t>Yellowfin 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84D38-46DD-4D43-802D-FDB2F3FF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1" y="573579"/>
            <a:ext cx="5840730" cy="4583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24BD3-ADF8-47D8-9BFD-10EAA9D1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71" y="6035039"/>
            <a:ext cx="5396431" cy="4127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152B2A-6E74-4DA2-8579-09E5EDD3B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14" y="3439555"/>
            <a:ext cx="5396431" cy="431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0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D96BE9-D635-446B-936A-702C6ED0E7A9}"/>
              </a:ext>
            </a:extLst>
          </p:cNvPr>
          <p:cNvGrpSpPr/>
          <p:nvPr/>
        </p:nvGrpSpPr>
        <p:grpSpPr>
          <a:xfrm>
            <a:off x="364763" y="134726"/>
            <a:ext cx="4138999" cy="3485732"/>
            <a:chOff x="2310188" y="2564936"/>
            <a:chExt cx="4523624" cy="39701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83E3461-8664-4499-BAC7-F415F9C0A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87"/>
            <a:stretch/>
          </p:blipFill>
          <p:spPr>
            <a:xfrm>
              <a:off x="2310188" y="2934268"/>
              <a:ext cx="4523624" cy="360081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44E1CA-FD24-4D54-9C7E-5B8EE4EA5FAC}"/>
                </a:ext>
              </a:extLst>
            </p:cNvPr>
            <p:cNvSpPr txBox="1"/>
            <p:nvPr/>
          </p:nvSpPr>
          <p:spPr>
            <a:xfrm>
              <a:off x="2415655" y="2564936"/>
              <a:ext cx="1665027" cy="31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Alaska plaice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4FBDE0-C36F-49E8-BB8D-35D0D4C03129}"/>
              </a:ext>
            </a:extLst>
          </p:cNvPr>
          <p:cNvGrpSpPr/>
          <p:nvPr/>
        </p:nvGrpSpPr>
        <p:grpSpPr>
          <a:xfrm>
            <a:off x="6469039" y="246876"/>
            <a:ext cx="4138999" cy="3373582"/>
            <a:chOff x="2083142" y="4052823"/>
            <a:chExt cx="4621169" cy="3535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059B8D-5ABC-483D-BD01-9773F3A31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305"/>
            <a:stretch/>
          </p:blipFill>
          <p:spPr>
            <a:xfrm>
              <a:off x="2083142" y="4299044"/>
              <a:ext cx="4621169" cy="32889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4512C6-B0EB-4EEC-A92E-D32BB52E8E4D}"/>
                </a:ext>
              </a:extLst>
            </p:cNvPr>
            <p:cNvSpPr txBox="1"/>
            <p:nvPr/>
          </p:nvSpPr>
          <p:spPr>
            <a:xfrm>
              <a:off x="2638539" y="4052823"/>
              <a:ext cx="1269546" cy="290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Flathead sole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C76A5C-4119-421F-AC87-34C7C0FA7638}"/>
              </a:ext>
            </a:extLst>
          </p:cNvPr>
          <p:cNvGrpSpPr/>
          <p:nvPr/>
        </p:nvGrpSpPr>
        <p:grpSpPr>
          <a:xfrm>
            <a:off x="364762" y="3861033"/>
            <a:ext cx="4369903" cy="3161464"/>
            <a:chOff x="3395708" y="4239719"/>
            <a:chExt cx="4223347" cy="31840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A8C5D8-0DB0-4B70-A453-832712532C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077"/>
            <a:stretch/>
          </p:blipFill>
          <p:spPr>
            <a:xfrm>
              <a:off x="3395708" y="4435522"/>
              <a:ext cx="4223347" cy="2988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DC35D-0093-4D78-8C0F-4CD1C4308C0F}"/>
                </a:ext>
              </a:extLst>
            </p:cNvPr>
            <p:cNvSpPr txBox="1"/>
            <p:nvPr/>
          </p:nvSpPr>
          <p:spPr>
            <a:xfrm>
              <a:off x="3925592" y="4239719"/>
              <a:ext cx="947570" cy="2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Pacific cod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94783F-1996-4F7B-B112-439945708E3D}"/>
              </a:ext>
            </a:extLst>
          </p:cNvPr>
          <p:cNvGrpSpPr/>
          <p:nvPr/>
        </p:nvGrpSpPr>
        <p:grpSpPr>
          <a:xfrm>
            <a:off x="6469039" y="3653214"/>
            <a:ext cx="4138999" cy="3667316"/>
            <a:chOff x="4340131" y="4298483"/>
            <a:chExt cx="4495800" cy="342514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1F9C77-7C6C-46AD-A599-F07C19D66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448"/>
            <a:stretch/>
          </p:blipFill>
          <p:spPr>
            <a:xfrm>
              <a:off x="4340131" y="4435522"/>
              <a:ext cx="4495800" cy="32881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81C666-A831-48EE-8FA2-1776CD76D6AF}"/>
                </a:ext>
              </a:extLst>
            </p:cNvPr>
            <p:cNvSpPr txBox="1"/>
            <p:nvPr/>
          </p:nvSpPr>
          <p:spPr>
            <a:xfrm>
              <a:off x="4879177" y="4298483"/>
              <a:ext cx="817043" cy="258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Pollock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224D4B-E809-4DB8-A1D4-9B4E41172752}"/>
              </a:ext>
            </a:extLst>
          </p:cNvPr>
          <p:cNvGrpSpPr/>
          <p:nvPr/>
        </p:nvGrpSpPr>
        <p:grpSpPr>
          <a:xfrm>
            <a:off x="364762" y="7457484"/>
            <a:ext cx="4369903" cy="3515317"/>
            <a:chOff x="303968" y="6014090"/>
            <a:chExt cx="4021313" cy="31299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5AE05C-21E0-480A-9D93-D8F97CFD4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958"/>
            <a:stretch/>
          </p:blipFill>
          <p:spPr>
            <a:xfrm>
              <a:off x="303968" y="6210176"/>
              <a:ext cx="4021313" cy="2933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0DC31B-7432-4D4C-A477-99F5EFF4BEBB}"/>
                </a:ext>
              </a:extLst>
            </p:cNvPr>
            <p:cNvSpPr txBox="1"/>
            <p:nvPr/>
          </p:nvSpPr>
          <p:spPr>
            <a:xfrm>
              <a:off x="782920" y="6014090"/>
              <a:ext cx="1277892" cy="246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Northern rock sole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8D50381-4720-44D9-A740-1EEF38D9FE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07" t="9774" r="-807" b="737"/>
          <a:stretch/>
        </p:blipFill>
        <p:spPr>
          <a:xfrm>
            <a:off x="6344344" y="7677715"/>
            <a:ext cx="4388389" cy="31386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8A802A-055C-4524-86CF-23712E53FCE2}"/>
              </a:ext>
            </a:extLst>
          </p:cNvPr>
          <p:cNvSpPr txBox="1"/>
          <p:nvPr/>
        </p:nvSpPr>
        <p:spPr>
          <a:xfrm>
            <a:off x="6965305" y="7457483"/>
            <a:ext cx="1388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Yellowfin sole</a:t>
            </a:r>
          </a:p>
        </p:txBody>
      </p:sp>
    </p:spTree>
    <p:extLst>
      <p:ext uri="{BB962C8B-B14F-4D97-AF65-F5344CB8AC3E}">
        <p14:creationId xmlns:p14="http://schemas.microsoft.com/office/powerpoint/2010/main" val="76273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6FB34-6C4F-423E-906A-0F661071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87938"/>
            <a:ext cx="5341619" cy="59516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CE4C3A-2CB7-4B80-AB1E-630AF5ED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137195"/>
            <a:ext cx="5445775" cy="59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82229-F7D4-4387-8169-670522E8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8" y="83398"/>
            <a:ext cx="9892144" cy="108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15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E1AA7-B532-463B-B713-FE0453B9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68" y="351803"/>
            <a:ext cx="9206864" cy="1026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4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C31CE-BDB8-4479-A3F0-1EACD03F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65" y="238170"/>
            <a:ext cx="7902670" cy="104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12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A67318-7C54-4FA4-9E43-CDF1FB7AE84E}"/>
              </a:ext>
            </a:extLst>
          </p:cNvPr>
          <p:cNvGrpSpPr/>
          <p:nvPr/>
        </p:nvGrpSpPr>
        <p:grpSpPr>
          <a:xfrm>
            <a:off x="0" y="297640"/>
            <a:ext cx="10972800" cy="10377520"/>
            <a:chOff x="0" y="248033"/>
            <a:chExt cx="9144000" cy="86479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66B5D0-74C7-4676-BF67-1AD7F1E5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48033"/>
              <a:ext cx="9144000" cy="864793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25294F-D06A-41E7-9868-F39DB12CC354}"/>
                </a:ext>
              </a:extLst>
            </p:cNvPr>
            <p:cNvSpPr txBox="1"/>
            <p:nvPr/>
          </p:nvSpPr>
          <p:spPr>
            <a:xfrm>
              <a:off x="3585412" y="2237872"/>
              <a:ext cx="950495" cy="107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92" dirty="0">
                  <a:highlight>
                    <a:srgbClr val="C0C0C0"/>
                  </a:highlight>
                </a:rPr>
                <a:t>Nunivak Island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446937-6857-4360-9E51-437539561511}"/>
                </a:ext>
              </a:extLst>
            </p:cNvPr>
            <p:cNvSpPr txBox="1"/>
            <p:nvPr/>
          </p:nvSpPr>
          <p:spPr>
            <a:xfrm>
              <a:off x="6047876" y="1914706"/>
              <a:ext cx="950495" cy="409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92" dirty="0">
                  <a:highlight>
                    <a:srgbClr val="C0C0C0"/>
                  </a:highlight>
                </a:rPr>
                <a:t>Alaska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8255B8-499B-4EFF-A6E3-9E30244D35D4}"/>
                </a:ext>
              </a:extLst>
            </p:cNvPr>
            <p:cNvSpPr txBox="1"/>
            <p:nvPr/>
          </p:nvSpPr>
          <p:spPr>
            <a:xfrm>
              <a:off x="1724529" y="4858431"/>
              <a:ext cx="950495" cy="107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92" dirty="0">
                  <a:highlight>
                    <a:srgbClr val="C0C0C0"/>
                  </a:highlight>
                </a:rPr>
                <a:t>Pribilof Islands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68006D7-9A25-4D20-818D-EDDE2F26B189}"/>
                </a:ext>
              </a:extLst>
            </p:cNvPr>
            <p:cNvCxnSpPr/>
            <p:nvPr/>
          </p:nvCxnSpPr>
          <p:spPr>
            <a:xfrm flipV="1">
              <a:off x="2675024" y="4653893"/>
              <a:ext cx="549439" cy="286432"/>
            </a:xfrm>
            <a:prstGeom prst="straightConnector1">
              <a:avLst/>
            </a:prstGeom>
            <a:ln w="762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59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6D57C-0ED7-496E-AB4C-AFCDA1CD2912}"/>
              </a:ext>
            </a:extLst>
          </p:cNvPr>
          <p:cNvSpPr txBox="1"/>
          <p:nvPr/>
        </p:nvSpPr>
        <p:spPr>
          <a:xfrm>
            <a:off x="2894434" y="210879"/>
            <a:ext cx="53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Mean temperature (&lt;11m) in Apr, May, June &amp; July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F3DCC4-B3AE-425B-9F7B-AF85B9C12369}"/>
              </a:ext>
            </a:extLst>
          </p:cNvPr>
          <p:cNvGrpSpPr/>
          <p:nvPr/>
        </p:nvGrpSpPr>
        <p:grpSpPr>
          <a:xfrm>
            <a:off x="12750" y="1027169"/>
            <a:ext cx="10960050" cy="8918462"/>
            <a:chOff x="12750" y="1171835"/>
            <a:chExt cx="10960050" cy="8918462"/>
          </a:xfrm>
        </p:grpSpPr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6F428F7C-4840-4D26-915F-012149AAC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263" y="3424803"/>
              <a:ext cx="2771024" cy="2302682"/>
            </a:xfrm>
            <a:prstGeom prst="rect">
              <a:avLst/>
            </a:prstGeom>
          </p:spPr>
        </p:pic>
        <p:pic>
          <p:nvPicPr>
            <p:cNvPr id="28" name="Picture 27" descr="Diagram&#10;&#10;Description automatically generated">
              <a:extLst>
                <a:ext uri="{FF2B5EF4-FFF2-40B4-BE49-F238E27FC236}">
                  <a16:creationId xmlns:a16="http://schemas.microsoft.com/office/drawing/2014/main" id="{AE4F77E8-4AB5-4E18-B1BE-12CD6E90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622" y="5590689"/>
              <a:ext cx="2797665" cy="2324820"/>
            </a:xfrm>
            <a:prstGeom prst="rect">
              <a:avLst/>
            </a:prstGeom>
          </p:spPr>
        </p:pic>
        <p:pic>
          <p:nvPicPr>
            <p:cNvPr id="6" name="Picture 5" descr="Chart, diagram&#10;&#10;Description automatically generated">
              <a:extLst>
                <a:ext uri="{FF2B5EF4-FFF2-40B4-BE49-F238E27FC236}">
                  <a16:creationId xmlns:a16="http://schemas.microsoft.com/office/drawing/2014/main" id="{508A2C13-1356-40F2-8B14-8181CB100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" y="1171835"/>
              <a:ext cx="2771024" cy="230268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F58CB22-1175-49C1-93EC-E51007DA7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910" y="1193975"/>
              <a:ext cx="2771024" cy="2302682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968C7A22-22E1-477F-8D92-FB2465E85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262" y="1193974"/>
              <a:ext cx="2771025" cy="2302683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C1FCE5DC-AD8F-4598-A5F2-04B3060DF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158" y="1223748"/>
              <a:ext cx="2771024" cy="2302682"/>
            </a:xfrm>
            <a:prstGeom prst="rect">
              <a:avLst/>
            </a:prstGeom>
          </p:spPr>
        </p:pic>
        <p:pic>
          <p:nvPicPr>
            <p:cNvPr id="16" name="Picture 15" descr="Chart&#10;&#10;Description automatically generated">
              <a:extLst>
                <a:ext uri="{FF2B5EF4-FFF2-40B4-BE49-F238E27FC236}">
                  <a16:creationId xmlns:a16="http://schemas.microsoft.com/office/drawing/2014/main" id="{53F4FC74-C8F2-4BE5-A529-036A1CFE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" y="3424802"/>
              <a:ext cx="2771024" cy="2302682"/>
            </a:xfrm>
            <a:prstGeom prst="rect">
              <a:avLst/>
            </a:prstGeom>
          </p:spPr>
        </p:pic>
        <p:pic>
          <p:nvPicPr>
            <p:cNvPr id="18" name="Picture 17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D63C2D4A-2855-44EF-B180-25A2C3057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911" y="3445239"/>
              <a:ext cx="2771024" cy="2302682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371CE7D7-AC2E-4749-BECB-17E215416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135" y="3424802"/>
              <a:ext cx="2797665" cy="2324820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FB40B8FB-0E53-404F-9231-9854873B3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3" y="5608266"/>
              <a:ext cx="2797665" cy="2324820"/>
            </a:xfrm>
            <a:prstGeom prst="rect">
              <a:avLst/>
            </a:prstGeom>
          </p:spPr>
        </p:pic>
        <p:pic>
          <p:nvPicPr>
            <p:cNvPr id="26" name="Picture 25" descr="Diagram&#10;&#10;Description automatically generated">
              <a:extLst>
                <a:ext uri="{FF2B5EF4-FFF2-40B4-BE49-F238E27FC236}">
                  <a16:creationId xmlns:a16="http://schemas.microsoft.com/office/drawing/2014/main" id="{6BB417D8-626C-4C16-B2E8-CCA1BA1F3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629" y="5619997"/>
              <a:ext cx="2797665" cy="2324820"/>
            </a:xfrm>
            <a:prstGeom prst="rect">
              <a:avLst/>
            </a:prstGeom>
          </p:spPr>
        </p:pic>
        <p:pic>
          <p:nvPicPr>
            <p:cNvPr id="30" name="Picture 29" descr="Chart, diagram&#10;&#10;Description automatically generated">
              <a:extLst>
                <a:ext uri="{FF2B5EF4-FFF2-40B4-BE49-F238E27FC236}">
                  <a16:creationId xmlns:a16="http://schemas.microsoft.com/office/drawing/2014/main" id="{D040725E-E172-481C-B0E5-D1E65135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2003" y="5597857"/>
              <a:ext cx="2797665" cy="2324820"/>
            </a:xfrm>
            <a:prstGeom prst="rect">
              <a:avLst/>
            </a:prstGeom>
          </p:spPr>
        </p:pic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E59736D5-43A8-4458-8FB7-C68A964C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0" y="7765477"/>
              <a:ext cx="2797665" cy="2324820"/>
            </a:xfrm>
            <a:prstGeom prst="rect">
              <a:avLst/>
            </a:prstGeom>
          </p:spPr>
        </p:pic>
        <p:pic>
          <p:nvPicPr>
            <p:cNvPr id="34" name="Picture 33" descr="Chart, diagram&#10;&#10;Description automatically generated">
              <a:extLst>
                <a:ext uri="{FF2B5EF4-FFF2-40B4-BE49-F238E27FC236}">
                  <a16:creationId xmlns:a16="http://schemas.microsoft.com/office/drawing/2014/main" id="{8EE51E59-0FB6-490E-8DCE-3F4C97791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8164" y="7765477"/>
              <a:ext cx="2797665" cy="2324820"/>
            </a:xfrm>
            <a:prstGeom prst="rect">
              <a:avLst/>
            </a:prstGeom>
          </p:spPr>
        </p:pic>
        <p:pic>
          <p:nvPicPr>
            <p:cNvPr id="36" name="Picture 35" descr="Chart&#10;&#10;Description automatically generated">
              <a:extLst>
                <a:ext uri="{FF2B5EF4-FFF2-40B4-BE49-F238E27FC236}">
                  <a16:creationId xmlns:a16="http://schemas.microsoft.com/office/drawing/2014/main" id="{116DA582-7CD6-4513-A9D6-08D8E6F4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829" y="7743336"/>
              <a:ext cx="2797666" cy="2324821"/>
            </a:xfrm>
            <a:prstGeom prst="rect">
              <a:avLst/>
            </a:prstGeom>
          </p:spPr>
        </p:pic>
        <p:pic>
          <p:nvPicPr>
            <p:cNvPr id="38" name="Picture 37" descr="Chart&#10;&#10;Description automatically generated">
              <a:extLst>
                <a:ext uri="{FF2B5EF4-FFF2-40B4-BE49-F238E27FC236}">
                  <a16:creationId xmlns:a16="http://schemas.microsoft.com/office/drawing/2014/main" id="{6A12F1B1-E651-4FF5-9474-3EC6CC53D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2004" y="7743337"/>
              <a:ext cx="2797665" cy="2324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70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82D44F-D8F0-4FFA-B10A-6F9BB51A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806" y="206445"/>
            <a:ext cx="5692440" cy="3303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D75D7-09E5-4211-B9A0-2798D8F2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13" y="3392779"/>
            <a:ext cx="5998048" cy="74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13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06C9D-61F7-495A-B120-20686A99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883" y="916582"/>
            <a:ext cx="5054774" cy="3880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8E6CD-CA63-470E-B0A1-2E5C0963A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5406" y="933469"/>
            <a:ext cx="5082696" cy="3921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DD9DD-C656-4FDB-96C4-CCE9FF595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698" y="6103378"/>
            <a:ext cx="5082696" cy="3921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4F0EF-568E-4234-80C5-1C790BFD6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5406" y="6089740"/>
            <a:ext cx="5082696" cy="39110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8E0A76-1D75-46ED-BECC-5D500A1E5F5F}"/>
              </a:ext>
            </a:extLst>
          </p:cNvPr>
          <p:cNvSpPr txBox="1"/>
          <p:nvPr/>
        </p:nvSpPr>
        <p:spPr>
          <a:xfrm>
            <a:off x="2669786" y="274319"/>
            <a:ext cx="611124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>
                <a:latin typeface="Helvetica" panose="020B0604020202020204" pitchFamily="34" charset="0"/>
                <a:cs typeface="Helvetica" panose="020B0604020202020204" pitchFamily="34" charset="0"/>
              </a:rPr>
              <a:t>Mean salinity (&lt;11m) in Apr, May, &amp; June</a:t>
            </a:r>
          </a:p>
        </p:txBody>
      </p:sp>
    </p:spTree>
    <p:extLst>
      <p:ext uri="{BB962C8B-B14F-4D97-AF65-F5344CB8AC3E}">
        <p14:creationId xmlns:p14="http://schemas.microsoft.com/office/powerpoint/2010/main" val="1916913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06C9D-61F7-495A-B120-20686A99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883" y="922873"/>
            <a:ext cx="5054774" cy="3868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8E6CD-CA63-470E-B0A1-2E5C0963A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5406" y="941694"/>
            <a:ext cx="5082696" cy="3904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4F0EF-568E-4234-80C5-1C790BFD6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5052" y="6126139"/>
            <a:ext cx="5082696" cy="38825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8E0A76-1D75-46ED-BECC-5D500A1E5F5F}"/>
              </a:ext>
            </a:extLst>
          </p:cNvPr>
          <p:cNvSpPr txBox="1"/>
          <p:nvPr/>
        </p:nvSpPr>
        <p:spPr>
          <a:xfrm>
            <a:off x="2669786" y="274319"/>
            <a:ext cx="611124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>
                <a:latin typeface="Helvetica" panose="020B0604020202020204" pitchFamily="34" charset="0"/>
                <a:cs typeface="Helvetica" panose="020B0604020202020204" pitchFamily="34" charset="0"/>
              </a:rPr>
              <a:t>Mean salinity (&lt;11m) in Apr, May, &amp; June</a:t>
            </a:r>
          </a:p>
        </p:txBody>
      </p:sp>
    </p:spTree>
    <p:extLst>
      <p:ext uri="{BB962C8B-B14F-4D97-AF65-F5344CB8AC3E}">
        <p14:creationId xmlns:p14="http://schemas.microsoft.com/office/powerpoint/2010/main" val="3999555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06C9D-61F7-495A-B120-20686A99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883" y="953401"/>
            <a:ext cx="5054774" cy="3807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8E6CD-CA63-470E-B0A1-2E5C0963A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5406" y="967750"/>
            <a:ext cx="5082696" cy="3852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DD9DD-C656-4FDB-96C4-CCE9FF595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698" y="6162311"/>
            <a:ext cx="5082696" cy="3803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4F0EF-568E-4234-80C5-1C790BFD6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5406" y="6100129"/>
            <a:ext cx="5082696" cy="38902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8E0A76-1D75-46ED-BECC-5D500A1E5F5F}"/>
              </a:ext>
            </a:extLst>
          </p:cNvPr>
          <p:cNvSpPr txBox="1"/>
          <p:nvPr/>
        </p:nvSpPr>
        <p:spPr>
          <a:xfrm>
            <a:off x="2669786" y="274319"/>
            <a:ext cx="611124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>
                <a:latin typeface="Helvetica" panose="020B0604020202020204" pitchFamily="34" charset="0"/>
                <a:cs typeface="Helvetica" panose="020B0604020202020204" pitchFamily="34" charset="0"/>
              </a:rPr>
              <a:t>Mean salinity (&lt;11m) in Apr, May, &amp; June</a:t>
            </a:r>
          </a:p>
        </p:txBody>
      </p:sp>
    </p:spTree>
    <p:extLst>
      <p:ext uri="{BB962C8B-B14F-4D97-AF65-F5344CB8AC3E}">
        <p14:creationId xmlns:p14="http://schemas.microsoft.com/office/powerpoint/2010/main" val="137252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06C9D-61F7-495A-B120-20686A99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414" y="916582"/>
            <a:ext cx="5031712" cy="3880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8E6CD-CA63-470E-B0A1-2E5C0963A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5406" y="936718"/>
            <a:ext cx="5082696" cy="3914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DD9DD-C656-4FDB-96C4-CCE9FF595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698" y="6150738"/>
            <a:ext cx="5082696" cy="3826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4F0EF-568E-4234-80C5-1C790BFD6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5406" y="6118051"/>
            <a:ext cx="5082696" cy="38544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8E0A76-1D75-46ED-BECC-5D500A1E5F5F}"/>
              </a:ext>
            </a:extLst>
          </p:cNvPr>
          <p:cNvSpPr txBox="1"/>
          <p:nvPr/>
        </p:nvSpPr>
        <p:spPr>
          <a:xfrm>
            <a:off x="2669786" y="274319"/>
            <a:ext cx="611124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>
                <a:latin typeface="Helvetica" panose="020B0604020202020204" pitchFamily="34" charset="0"/>
                <a:cs typeface="Helvetica" panose="020B0604020202020204" pitchFamily="34" charset="0"/>
              </a:rPr>
              <a:t>Mean salinity (&lt;11m) in Apr, May, &amp; June</a:t>
            </a:r>
          </a:p>
        </p:txBody>
      </p:sp>
    </p:spTree>
    <p:extLst>
      <p:ext uri="{BB962C8B-B14F-4D97-AF65-F5344CB8AC3E}">
        <p14:creationId xmlns:p14="http://schemas.microsoft.com/office/powerpoint/2010/main" val="40010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0D4E514-031C-48DC-A88B-06C780C72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177" y="171449"/>
            <a:ext cx="6476446" cy="5040630"/>
          </a:xfrm>
          <a:prstGeom prst="rect">
            <a:avLst/>
          </a:prstGeom>
        </p:spPr>
      </p:pic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C243315-6457-40B7-8E4D-8B4A7C570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55" y="5684522"/>
            <a:ext cx="6660290" cy="50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53AE9-078C-473E-B082-EB46F94E0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9" y="182879"/>
            <a:ext cx="6100324" cy="5049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70C3E-B4BB-485F-8C1F-C7E6C4299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6" y="5565460"/>
            <a:ext cx="4424449" cy="5049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BE99B-4B72-4D71-94C7-EB6A5CA1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363" y="3208428"/>
            <a:ext cx="5428681" cy="4714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F005F-BF07-46A8-932F-801B7E2DC458}"/>
              </a:ext>
            </a:extLst>
          </p:cNvPr>
          <p:cNvSpPr txBox="1"/>
          <p:nvPr/>
        </p:nvSpPr>
        <p:spPr>
          <a:xfrm>
            <a:off x="6923922" y="391279"/>
            <a:ext cx="2883550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/>
              <a:t>Alaska plaice</a:t>
            </a:r>
          </a:p>
        </p:txBody>
      </p:sp>
    </p:spTree>
    <p:extLst>
      <p:ext uri="{BB962C8B-B14F-4D97-AF65-F5344CB8AC3E}">
        <p14:creationId xmlns:p14="http://schemas.microsoft.com/office/powerpoint/2010/main" val="28236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7B481-17FB-4E39-9D3E-5E8964BB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3008"/>
            <a:ext cx="5520690" cy="3577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EF83F-AEAE-4E7E-81BC-F6F33B247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88" y="1"/>
            <a:ext cx="5150413" cy="3973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A43B4B-708D-400D-973A-BE312593A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193" y="3973485"/>
            <a:ext cx="5584414" cy="68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FA839-842F-476B-9EA9-246D5118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6" y="6325986"/>
            <a:ext cx="4943492" cy="3876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187ED-E1A9-4D79-9E42-CCA68B60B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16" y="440575"/>
            <a:ext cx="5800576" cy="4547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B20E9-3D38-4B35-86D2-3F411A60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556" y="3715788"/>
            <a:ext cx="5546129" cy="42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3A4A5B-6B9F-475A-8A3B-429FA651EB72}"/>
              </a:ext>
            </a:extLst>
          </p:cNvPr>
          <p:cNvSpPr txBox="1"/>
          <p:nvPr/>
        </p:nvSpPr>
        <p:spPr>
          <a:xfrm>
            <a:off x="66501" y="144160"/>
            <a:ext cx="1438102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/>
              <a:t>Pacific Cod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87333-4CCE-41F2-9119-77830E56E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97" y="842702"/>
            <a:ext cx="5937842" cy="4643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0C74C-E706-4145-BD40-AF0D98878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2" y="6098424"/>
            <a:ext cx="5760720" cy="4411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B6B38E-B671-41B1-96F9-32D6955C4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222" y="3690194"/>
            <a:ext cx="5068016" cy="38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032DED3-92FB-4155-A5F1-A9702C31A586}"/>
              </a:ext>
            </a:extLst>
          </p:cNvPr>
          <p:cNvGrpSpPr/>
          <p:nvPr/>
        </p:nvGrpSpPr>
        <p:grpSpPr>
          <a:xfrm>
            <a:off x="1542271" y="4788131"/>
            <a:ext cx="7888258" cy="5452630"/>
            <a:chOff x="1538287" y="3741160"/>
            <a:chExt cx="6067425" cy="42247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350B1-D0B7-4D74-A0E9-21C2DD933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287" y="3741160"/>
              <a:ext cx="6067425" cy="34766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424C8B-8CA0-4E74-B078-7C48520FF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7129" y="7127730"/>
              <a:ext cx="4752975" cy="8382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A7E0F52-5233-4272-92B3-CE8E3E1BA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44" y="156066"/>
            <a:ext cx="5760720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6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31695-831E-4AC6-AE77-F3AB9EFF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2" y="1234440"/>
            <a:ext cx="5063490" cy="850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E4DA98-D308-49B6-BC52-24C7CD035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487" y="1234440"/>
            <a:ext cx="5151466" cy="3088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4F65D-5A1F-4EE1-A78E-B1ACD8016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941" y="5900997"/>
            <a:ext cx="5556838" cy="38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3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64911-FB1A-4B0D-80EE-F96BD6E1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06" y="831274"/>
            <a:ext cx="5360670" cy="420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0C2AFF-97A6-47F1-8AA5-C96CACC5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5" y="6089074"/>
            <a:ext cx="5143500" cy="374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B6EB5-53B2-4726-9107-E740CD5BB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377565"/>
            <a:ext cx="5394960" cy="4217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21FB7-EA54-40F0-B44F-C364E61543D9}"/>
              </a:ext>
            </a:extLst>
          </p:cNvPr>
          <p:cNvSpPr txBox="1"/>
          <p:nvPr/>
        </p:nvSpPr>
        <p:spPr>
          <a:xfrm>
            <a:off x="241071" y="130381"/>
            <a:ext cx="1970116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/>
              <a:t>Walleye pollock</a:t>
            </a:r>
          </a:p>
        </p:txBody>
      </p:sp>
    </p:spTree>
    <p:extLst>
      <p:ext uri="{BB962C8B-B14F-4D97-AF65-F5344CB8AC3E}">
        <p14:creationId xmlns:p14="http://schemas.microsoft.com/office/powerpoint/2010/main" val="100446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27690</TotalTime>
  <Words>160</Words>
  <Application>Microsoft Office PowerPoint</Application>
  <PresentationFormat>Custom</PresentationFormat>
  <Paragraphs>49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Vary, Laura</dc:creator>
  <cp:lastModifiedBy>Vary, Laura</cp:lastModifiedBy>
  <cp:revision>36</cp:revision>
  <dcterms:created xsi:type="dcterms:W3CDTF">2022-02-09T23:58:24Z</dcterms:created>
  <dcterms:modified xsi:type="dcterms:W3CDTF">2022-03-31T23:38:40Z</dcterms:modified>
</cp:coreProperties>
</file>